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076137172" r:id="rId2"/>
    <p:sldId id="301" r:id="rId3"/>
    <p:sldId id="260" r:id="rId4"/>
    <p:sldId id="366" r:id="rId5"/>
    <p:sldId id="2134805734" r:id="rId6"/>
    <p:sldId id="2134805733" r:id="rId7"/>
    <p:sldId id="362" r:id="rId8"/>
    <p:sldId id="2076137129" r:id="rId9"/>
    <p:sldId id="2134805723" r:id="rId10"/>
    <p:sldId id="5079" r:id="rId11"/>
    <p:sldId id="5080" r:id="rId12"/>
    <p:sldId id="2076137130" r:id="rId13"/>
    <p:sldId id="2134805724" r:id="rId14"/>
    <p:sldId id="2134805731" r:id="rId15"/>
    <p:sldId id="4963" r:id="rId16"/>
    <p:sldId id="2076137131" r:id="rId17"/>
    <p:sldId id="2134805732" r:id="rId18"/>
    <p:sldId id="2076137171" r:id="rId19"/>
    <p:sldId id="5018" r:id="rId20"/>
    <p:sldId id="2076137126" r:id="rId21"/>
    <p:sldId id="2076137127" r:id="rId22"/>
    <p:sldId id="2076137128" r:id="rId23"/>
    <p:sldId id="4987" r:id="rId24"/>
    <p:sldId id="4997" r:id="rId25"/>
    <p:sldId id="4998" r:id="rId26"/>
    <p:sldId id="5000" r:id="rId27"/>
    <p:sldId id="5001" r:id="rId28"/>
    <p:sldId id="4977" r:id="rId29"/>
    <p:sldId id="367" r:id="rId30"/>
    <p:sldId id="4982" r:id="rId31"/>
    <p:sldId id="369" r:id="rId32"/>
    <p:sldId id="370" r:id="rId33"/>
    <p:sldId id="2076137124" r:id="rId34"/>
    <p:sldId id="368" r:id="rId35"/>
    <p:sldId id="4999" r:id="rId36"/>
    <p:sldId id="4983" r:id="rId37"/>
    <p:sldId id="4989" r:id="rId38"/>
    <p:sldId id="4994" r:id="rId39"/>
    <p:sldId id="4990" r:id="rId40"/>
    <p:sldId id="4991" r:id="rId41"/>
    <p:sldId id="4992" r:id="rId42"/>
    <p:sldId id="4995" r:id="rId43"/>
    <p:sldId id="484" r:id="rId44"/>
    <p:sldId id="485" r:id="rId45"/>
    <p:sldId id="4988" r:id="rId46"/>
    <p:sldId id="4981" r:id="rId47"/>
    <p:sldId id="380" r:id="rId48"/>
    <p:sldId id="376" r:id="rId49"/>
    <p:sldId id="4993" r:id="rId50"/>
    <p:sldId id="4996" r:id="rId51"/>
    <p:sldId id="360" r:id="rId52"/>
    <p:sldId id="359" r:id="rId53"/>
    <p:sldId id="346" r:id="rId54"/>
    <p:sldId id="347" r:id="rId55"/>
    <p:sldId id="352" r:id="rId56"/>
    <p:sldId id="361" r:id="rId57"/>
    <p:sldId id="365" r:id="rId58"/>
    <p:sldId id="351" r:id="rId59"/>
    <p:sldId id="348" r:id="rId60"/>
    <p:sldId id="349" r:id="rId61"/>
    <p:sldId id="355" r:id="rId62"/>
    <p:sldId id="354" r:id="rId63"/>
    <p:sldId id="356" r:id="rId64"/>
    <p:sldId id="4965" r:id="rId65"/>
    <p:sldId id="4968" r:id="rId66"/>
    <p:sldId id="4973" r:id="rId67"/>
    <p:sldId id="4974" r:id="rId68"/>
    <p:sldId id="4975" r:id="rId69"/>
    <p:sldId id="4976" r:id="rId70"/>
    <p:sldId id="4969" r:id="rId71"/>
    <p:sldId id="4970" r:id="rId72"/>
    <p:sldId id="363" r:id="rId7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366"/>
            <p14:sldId id="2134805734"/>
            <p14:sldId id="2134805733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2134805731"/>
            <p14:sldId id="4963"/>
            <p14:sldId id="2076137131"/>
            <p14:sldId id="2134805732"/>
            <p14:sldId id="2076137171"/>
            <p14:sldId id="5018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6" y="27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Tue, 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60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4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ickpik.com/school-shark-game-application-underwater-sea-36144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 descr="A stool with blue labels&#10;&#10;Description automatically generated">
            <a:extLst>
              <a:ext uri="{FF2B5EF4-FFF2-40B4-BE49-F238E27FC236}">
                <a16:creationId xmlns:a16="http://schemas.microsoft.com/office/drawing/2014/main" id="{7A43C21C-0627-87CC-6FEB-8C1EF1C9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" y="57920"/>
            <a:ext cx="8999374" cy="50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AB20A-F397-C60A-5C5A-A31B7D7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8" y="841179"/>
            <a:ext cx="5554307" cy="34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162594"/>
            <a:ext cx="3590636" cy="3057796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Microsoft MVP, MCT</a:t>
            </a:r>
          </a:p>
          <a:p>
            <a:r>
              <a:rPr lang="en-US" dirty="0"/>
              <a:t>Former Microsoft FTE, Azure Governance</a:t>
            </a:r>
          </a:p>
          <a:p>
            <a:r>
              <a:rPr lang="en-US" dirty="0"/>
              <a:t>Connect: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  <p:pic>
        <p:nvPicPr>
          <p:cNvPr id="7" name="Picture 6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D97CFE6D-CDAD-876D-E76B-DF0B137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79" y="1096398"/>
            <a:ext cx="2636398" cy="29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Thank You Very Much...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Study: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Connect: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85" y="2814077"/>
            <a:ext cx="1495283" cy="1495283"/>
          </a:xfrm>
          <a:prstGeom prst="rect">
            <a:avLst/>
          </a:prstGeom>
        </p:spPr>
      </p:pic>
      <p:pic>
        <p:nvPicPr>
          <p:cNvPr id="5" name="Picture 4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A587B711-AC20-4840-C06F-29E023E8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63" y="877648"/>
            <a:ext cx="1634314" cy="18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GB" dirty="0"/>
              <a:t>Cover as much of the Exam AZ-104 objective domain as humanly possible in 5 hours</a:t>
            </a:r>
          </a:p>
          <a:p>
            <a:pPr lvl="1">
              <a:spcBef>
                <a:spcPts val="100"/>
              </a:spcBef>
            </a:pPr>
            <a:r>
              <a:rPr lang="en-GB" dirty="0"/>
              <a:t>Your brain WILL be tired</a:t>
            </a:r>
          </a:p>
          <a:p>
            <a:pPr lvl="1">
              <a:spcBef>
                <a:spcPts val="100"/>
              </a:spcBef>
            </a:pPr>
            <a:r>
              <a:rPr lang="en-GB" dirty="0"/>
              <a:t>Rewatch the recordings. Several times.</a:t>
            </a:r>
          </a:p>
          <a:p>
            <a:pPr>
              <a:spcBef>
                <a:spcPts val="100"/>
              </a:spcBef>
            </a:pPr>
            <a:r>
              <a:rPr lang="en-GB" dirty="0"/>
              <a:t>Teach several valuable Microsoft certification strategy tips and tricks you may not find anywhere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We'll move like a shark - always in motion</a:t>
            </a:r>
          </a:p>
          <a:p>
            <a:r>
              <a:rPr lang="en-US" dirty="0"/>
              <a:t>Remember you'll have the recording and class repo links to fall back on</a:t>
            </a:r>
          </a:p>
        </p:txBody>
      </p:sp>
      <p:pic>
        <p:nvPicPr>
          <p:cNvPr id="5" name="Picture 4" descr="A shark swimming in the water">
            <a:extLst>
              <a:ext uri="{FF2B5EF4-FFF2-40B4-BE49-F238E27FC236}">
                <a16:creationId xmlns:a16="http://schemas.microsoft.com/office/drawing/2014/main" id="{5D3CD945-8F1B-53A0-311F-2A4D485D8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231" r="14847" b="3"/>
          <a:stretch/>
        </p:blipFill>
        <p:spPr>
          <a:xfrm>
            <a:off x="4657344" y="946356"/>
            <a:ext cx="4038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421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4EA8E-0AA4-07A9-FBB8-412D446F27A7}"/>
              </a:ext>
            </a:extLst>
          </p:cNvPr>
          <p:cNvSpPr txBox="1"/>
          <p:nvPr/>
        </p:nvSpPr>
        <p:spPr>
          <a:xfrm>
            <a:off x="2008669" y="1149531"/>
            <a:ext cx="589788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12:00 pm  -  Hello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01:00 pm  -  9-min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02:00 pm  -  9-min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03:00 pm  -  9-min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04:00 pm  -  9-min break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05:00 pm  -  Goodbye</a:t>
            </a:r>
          </a:p>
        </p:txBody>
      </p:sp>
    </p:spTree>
    <p:extLst>
      <p:ext uri="{BB962C8B-B14F-4D97-AF65-F5344CB8AC3E}">
        <p14:creationId xmlns:p14="http://schemas.microsoft.com/office/powerpoint/2010/main" val="4150383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4001</TotalTime>
  <Words>656</Words>
  <Application>Microsoft Office PowerPoint</Application>
  <PresentationFormat>On-screen Show (16:9)</PresentationFormat>
  <Paragraphs>217</Paragraphs>
  <Slides>72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Courier New</vt:lpstr>
      <vt:lpstr>Gotham Light</vt:lpstr>
      <vt:lpstr>Times New Roman</vt:lpstr>
      <vt:lpstr>Standard_LiveLessons_2017</vt:lpstr>
      <vt:lpstr>Exam AZ-104: Microsoft Azure Administrator Crash Course</vt:lpstr>
      <vt:lpstr>Tim Warner</vt:lpstr>
      <vt:lpstr>Agenda</vt:lpstr>
      <vt:lpstr>Course Expectations</vt:lpstr>
      <vt:lpstr>Course Expectations</vt:lpstr>
      <vt:lpstr>Break Schedule (Central Time)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 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Thank You! Thank You Very Much...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206</cp:revision>
  <cp:lastPrinted>2020-03-03T17:03:58Z</cp:lastPrinted>
  <dcterms:created xsi:type="dcterms:W3CDTF">2015-09-28T19:52:00Z</dcterms:created>
  <dcterms:modified xsi:type="dcterms:W3CDTF">2025-01-14T16:11:19Z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2024-02-11T16:56:23Z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a2e4f23b-81bf-416f-8dc7-9911e4e9a015</vt:lpwstr>
  </property>
  <property fmtid="{D5CDD505-2E9C-101B-9397-08002B2CF9AE}" pid="8" name="MSIP_Label_d31dd64d-da6b-43d5-9ac5-8dec692131c3_ContentBits">
    <vt:lpwstr>0</vt:lpwstr>
  </property>
</Properties>
</file>